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7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BURNET RD / NORTH LOOP BLVD
Intersection ID: 5157233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U Turn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7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BURNET RD / NORTH LOOP BLVD
Intersection ID: 5157233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U Turn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7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BURNET RD / NORTH LOOP BLVD
Intersection ID: 5157233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7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BURNET RD / NORTH LOOP BLVD
Intersection ID: 5157233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